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9160-E34D-0841-A7A1-75C447E7772A}" type="datetimeFigureOut">
              <a:rPr lang="en-US" smtClean="0"/>
              <a:pPr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C97E-1E88-3C45-B3A3-C0ED7BAD3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9160-E34D-0841-A7A1-75C447E7772A}" type="datetimeFigureOut">
              <a:rPr lang="en-US" smtClean="0"/>
              <a:pPr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C97E-1E88-3C45-B3A3-C0ED7BAD3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9160-E34D-0841-A7A1-75C447E7772A}" type="datetimeFigureOut">
              <a:rPr lang="en-US" smtClean="0"/>
              <a:pPr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C97E-1E88-3C45-B3A3-C0ED7BAD3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9160-E34D-0841-A7A1-75C447E7772A}" type="datetimeFigureOut">
              <a:rPr lang="en-US" smtClean="0"/>
              <a:pPr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C97E-1E88-3C45-B3A3-C0ED7BAD3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9160-E34D-0841-A7A1-75C447E7772A}" type="datetimeFigureOut">
              <a:rPr lang="en-US" smtClean="0"/>
              <a:pPr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C97E-1E88-3C45-B3A3-C0ED7BAD3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9160-E34D-0841-A7A1-75C447E7772A}" type="datetimeFigureOut">
              <a:rPr lang="en-US" smtClean="0"/>
              <a:pPr/>
              <a:t>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C97E-1E88-3C45-B3A3-C0ED7BAD3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9160-E34D-0841-A7A1-75C447E7772A}" type="datetimeFigureOut">
              <a:rPr lang="en-US" smtClean="0"/>
              <a:pPr/>
              <a:t>3/9/16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C97E-1E88-3C45-B3A3-C0ED7BAD3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9160-E34D-0841-A7A1-75C447E7772A}" type="datetimeFigureOut">
              <a:rPr lang="en-US" smtClean="0"/>
              <a:pPr/>
              <a:t>3/9/16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C97E-1E88-3C45-B3A3-C0ED7BAD3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9160-E34D-0841-A7A1-75C447E7772A}" type="datetimeFigureOut">
              <a:rPr lang="en-US" smtClean="0"/>
              <a:pPr/>
              <a:t>3/9/16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C97E-1E88-3C45-B3A3-C0ED7BAD3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9160-E34D-0841-A7A1-75C447E7772A}" type="datetimeFigureOut">
              <a:rPr lang="en-US" smtClean="0"/>
              <a:pPr/>
              <a:t>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C97E-1E88-3C45-B3A3-C0ED7BAD3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9160-E34D-0841-A7A1-75C447E7772A}" type="datetimeFigureOut">
              <a:rPr lang="en-US" smtClean="0"/>
              <a:pPr/>
              <a:t>3/9/16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C97E-1E88-3C45-B3A3-C0ED7BAD3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9160-E34D-0841-A7A1-75C447E7772A}" type="datetimeFigureOut">
              <a:rPr lang="en-US" smtClean="0"/>
              <a:pPr/>
              <a:t>3/9/16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7C97E-1E88-3C45-B3A3-C0ED7BAD3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jr_logo.eps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63264" y="5068304"/>
            <a:ext cx="2513542" cy="1569660"/>
          </a:xfrm>
          <a:prstGeom prst="rect">
            <a:avLst/>
          </a:prstGeom>
        </p:spPr>
      </p:pic>
      <p:pic>
        <p:nvPicPr>
          <p:cNvPr id="9" name="Picture 8" descr="feetchains_1000p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336" y="2444371"/>
            <a:ext cx="6879459" cy="19675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40541" y="411435"/>
            <a:ext cx="760642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8000"/>
                </a:solidFill>
                <a:latin typeface="Arial"/>
                <a:cs typeface="Arial"/>
              </a:rPr>
              <a:t>Movement for Justice and Reconciliation</a:t>
            </a:r>
            <a:endParaRPr lang="en-US" sz="5400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45206" y="5068303"/>
            <a:ext cx="32427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addressing the legacy</a:t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of colonial slavery and</a:t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industrial exploitation</a:t>
            </a:r>
          </a:p>
          <a:p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www.mjr-uk.com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2977</TotalTime>
  <Words>19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Urban Presence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Keeble</dc:creator>
  <cp:lastModifiedBy>Paul Keeble</cp:lastModifiedBy>
  <cp:revision>3</cp:revision>
  <dcterms:created xsi:type="dcterms:W3CDTF">2016-03-09T16:56:29Z</dcterms:created>
  <dcterms:modified xsi:type="dcterms:W3CDTF">2016-03-09T16:58:52Z</dcterms:modified>
</cp:coreProperties>
</file>